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57" r:id="rId4"/>
    <p:sldId id="258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3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84593" autoAdjust="0"/>
  </p:normalViewPr>
  <p:slideViewPr>
    <p:cSldViewPr>
      <p:cViewPr varScale="1">
        <p:scale>
          <a:sx n="78" d="100"/>
          <a:sy n="78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DB144-0961-476A-8305-73A259C73B34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6BF59-DA31-4319-AA83-91536CECC7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2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Response time is similar to reaction time</a:t>
            </a:r>
          </a:p>
          <a:p>
            <a:r>
              <a:rPr lang="en-US" dirty="0" smtClean="0"/>
              <a:t>Variations due</a:t>
            </a:r>
            <a:r>
              <a:rPr lang="en-US" baseline="0" dirty="0" smtClean="0"/>
              <a:t> to age in response time vary as little at 0.01 sec.</a:t>
            </a:r>
          </a:p>
          <a:p>
            <a:r>
              <a:rPr lang="en-US" baseline="0" dirty="0" smtClean="0"/>
              <a:t>Sensory info appears to be most important = alertness, 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 them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49926-F734-4B69-B858-047D8BCD1472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safety%20activity%202%20sample%20problems.noteboo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About Time</a:t>
            </a:r>
          </a:p>
          <a:p>
            <a:r>
              <a:rPr lang="en-US" dirty="0" smtClean="0"/>
              <a:t>Active Physical Science</a:t>
            </a:r>
          </a:p>
          <a:p>
            <a:r>
              <a:rPr lang="en-US" dirty="0" smtClean="0"/>
              <a:t>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18435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54102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5791200" y="1066800"/>
            <a:ext cx="29718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No time is going by while distance is changing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remaining the same over time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increasing 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19459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5410200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791200" y="160020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latin typeface="Arial" charset="0"/>
              <a:cs typeface="Arial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15000" y="1524000"/>
            <a:ext cx="3048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The graph shows</a:t>
            </a:r>
            <a:br>
              <a:rPr lang="en-US" sz="2400" dirty="0">
                <a:latin typeface="Arial" charset="0"/>
                <a:cs typeface="Arial" charset="0"/>
              </a:rPr>
            </a:br>
            <a:r>
              <a:rPr lang="en-US" sz="2400" dirty="0">
                <a:latin typeface="Arial" charset="0"/>
                <a:cs typeface="Arial" charset="0"/>
              </a:rPr>
              <a:t>that the objects distance increases as time passes.</a:t>
            </a:r>
            <a:br>
              <a:rPr lang="en-US" sz="2400" dirty="0">
                <a:latin typeface="Arial" charset="0"/>
                <a:cs typeface="Arial" charset="0"/>
              </a:rPr>
            </a:br>
            <a:r>
              <a:rPr lang="en-US" sz="2400" dirty="0">
                <a:latin typeface="Arial" charset="0"/>
                <a:cs typeface="Arial" charset="0"/>
              </a:rPr>
              <a:t>The object is moving and so it has speed/velocity.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/>
            </a:r>
            <a:br>
              <a:rPr lang="en-US" sz="2400" dirty="0">
                <a:latin typeface="Arial" charset="0"/>
                <a:cs typeface="Arial" charset="0"/>
              </a:rPr>
            </a:br>
            <a:r>
              <a:rPr lang="en-US" sz="2400" dirty="0">
                <a:latin typeface="Arial" charset="0"/>
                <a:cs typeface="Arial" charset="0"/>
              </a:rPr>
              <a:t>The straight line shows it is a constant (not changing).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0483" name="Picture 3" descr="p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5715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5791200" y="1066800"/>
            <a:ext cx="29718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Distance is decreasing over time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remaining the same over time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at a faster rate 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1507" name="Picture 3" descr="p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53340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791200" y="1905000"/>
            <a:ext cx="28956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The curve in the graph shows that the objects speed/velocity is changing as time passes.</a:t>
            </a:r>
            <a:br>
              <a:rPr lang="en-US" sz="2800" dirty="0">
                <a:latin typeface="Arial" charset="0"/>
                <a:cs typeface="Arial" charset="0"/>
              </a:rPr>
            </a:br>
            <a:endParaRPr lang="en-US" sz="2800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This is acceleration.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2531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5562600" cy="475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5791200" y="1066800"/>
            <a:ext cx="29718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The object is at rest in the first part of the graph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The object is moving at a constant velocity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The object is at rest in the second part of the graph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B &amp;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3555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50292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562600" y="1447800"/>
            <a:ext cx="2971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latin typeface="Arial" charset="0"/>
                <a:cs typeface="Arial" charset="0"/>
              </a:rPr>
              <a:t>In the first part of the graph the object is moving with constant velocity.</a:t>
            </a:r>
          </a:p>
          <a:p>
            <a:endParaRPr lang="en-US" sz="2400" dirty="0">
              <a:latin typeface="Arial" charset="0"/>
              <a:cs typeface="Arial" charset="0"/>
            </a:endParaRPr>
          </a:p>
          <a:p>
            <a:r>
              <a:rPr lang="en-US" sz="2400" dirty="0">
                <a:latin typeface="Arial" charset="0"/>
                <a:cs typeface="Arial" charset="0"/>
              </a:rPr>
              <a:t>In the second part of the graph the object is at rest (not moving).</a:t>
            </a:r>
          </a:p>
          <a:p>
            <a:endParaRPr lang="en-US" sz="2400" dirty="0">
              <a:latin typeface="Arial" charset="0"/>
              <a:cs typeface="Arial" charset="0"/>
            </a:endParaRPr>
          </a:p>
          <a:p>
            <a:r>
              <a:rPr lang="en-US" sz="2400" dirty="0">
                <a:latin typeface="Arial" charset="0"/>
                <a:cs typeface="Arial" charset="0"/>
              </a:rPr>
              <a:t>In the third part  the object is again moving with constant velocity.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4579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5486400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5791200" y="1066800"/>
            <a:ext cx="2971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Acceleration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Constant Speed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At 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5603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0"/>
            <a:ext cx="495300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410200" y="1905000"/>
            <a:ext cx="29718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The graph shows</a:t>
            </a:r>
            <a:br>
              <a:rPr lang="en-US" sz="2800" dirty="0">
                <a:latin typeface="Arial" charset="0"/>
                <a:cs typeface="Arial" charset="0"/>
              </a:rPr>
            </a:br>
            <a:r>
              <a:rPr lang="en-US" sz="2800" dirty="0">
                <a:latin typeface="Arial" charset="0"/>
                <a:cs typeface="Arial" charset="0"/>
              </a:rPr>
              <a:t>that the objects speed/velocity does not change as time passes.</a:t>
            </a:r>
            <a:br>
              <a:rPr lang="en-US" sz="2800" dirty="0">
                <a:latin typeface="Arial" charset="0"/>
                <a:cs typeface="Arial" charset="0"/>
              </a:rPr>
            </a:br>
            <a:endParaRPr lang="en-US" sz="2800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It shows constant speed</a:t>
            </a:r>
            <a:r>
              <a:rPr lang="en-US" sz="1800" dirty="0">
                <a:latin typeface="Arial" charset="0"/>
                <a:cs typeface="Arial" charset="0"/>
              </a:rPr>
              <a:t>.</a:t>
            </a:r>
            <a:r>
              <a:rPr lang="en-US" sz="1800" dirty="0">
                <a:solidFill>
                  <a:srgbClr val="FFFF99"/>
                </a:solidFill>
                <a:latin typeface="Arial" charset="0"/>
                <a:cs typeface="Arial" charset="0"/>
              </a:rPr>
              <a:t/>
            </a:r>
            <a:br>
              <a:rPr lang="en-US" sz="1800" dirty="0">
                <a:solidFill>
                  <a:srgbClr val="FFFF99"/>
                </a:solidFill>
                <a:latin typeface="Arial" charset="0"/>
                <a:cs typeface="Arial" charset="0"/>
              </a:rPr>
            </a:br>
            <a:endParaRPr lang="en-US" sz="1800" dirty="0">
              <a:solidFill>
                <a:srgbClr val="FFFF99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6627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56388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791200" y="1066800"/>
            <a:ext cx="2971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Acceleration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Constant Speed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At rest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27651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05000"/>
            <a:ext cx="495300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638800" y="1828800"/>
            <a:ext cx="28956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The graph shows</a:t>
            </a:r>
            <a:br>
              <a:rPr lang="en-US" sz="2400" dirty="0">
                <a:latin typeface="Arial" charset="0"/>
                <a:cs typeface="Arial" charset="0"/>
              </a:rPr>
            </a:br>
            <a:r>
              <a:rPr lang="en-US" sz="2400" dirty="0">
                <a:latin typeface="Arial" charset="0"/>
                <a:cs typeface="Arial" charset="0"/>
              </a:rPr>
              <a:t>that the objects speed/velocity is increasing as time passes –  it is accelerating.</a:t>
            </a:r>
          </a:p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  <a:cs typeface="Arial" charset="0"/>
              </a:rPr>
              <a:t>The straight line shows that it is constant acceleration.</a:t>
            </a:r>
            <a:r>
              <a:rPr lang="en-US" dirty="0">
                <a:solidFill>
                  <a:srgbClr val="FFFF99"/>
                </a:solidFill>
                <a:latin typeface="Arial" charset="0"/>
                <a:cs typeface="Arial" charset="0"/>
              </a:rPr>
              <a:t/>
            </a:r>
            <a:br>
              <a:rPr lang="en-US" dirty="0">
                <a:solidFill>
                  <a:srgbClr val="FFFF99"/>
                </a:solidFill>
                <a:latin typeface="Arial" charset="0"/>
                <a:cs typeface="Arial" charset="0"/>
              </a:rPr>
            </a:br>
            <a:endParaRPr lang="en-US" dirty="0">
              <a:solidFill>
                <a:srgbClr val="FFFF99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2</a:t>
            </a:r>
            <a:br>
              <a:rPr lang="en-US" dirty="0" smtClean="0"/>
            </a:br>
            <a:r>
              <a:rPr lang="en-US" dirty="0" smtClean="0"/>
              <a:t>Speed &amp; Following Distance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To Go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Please answer the following questions from pages 91-93 in your physical science notebook. </a:t>
            </a:r>
          </a:p>
          <a:p>
            <a:r>
              <a:rPr lang="en-US" dirty="0" smtClean="0"/>
              <a:t>#1 – 5</a:t>
            </a:r>
          </a:p>
          <a:p>
            <a:r>
              <a:rPr lang="en-US" dirty="0" smtClean="0"/>
              <a:t>#7 – 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</a:t>
            </a:r>
            <a:r>
              <a:rPr lang="en-US" i="1" dirty="0" smtClean="0"/>
              <a:t>speed</a:t>
            </a:r>
          </a:p>
          <a:p>
            <a:r>
              <a:rPr lang="en-US" dirty="0" smtClean="0"/>
              <a:t>Identify constant and changing speeds</a:t>
            </a:r>
          </a:p>
          <a:p>
            <a:r>
              <a:rPr lang="en-US" dirty="0" smtClean="0"/>
              <a:t>Interpret distance-time and speed-time graphs</a:t>
            </a:r>
          </a:p>
          <a:p>
            <a:r>
              <a:rPr lang="en-US" dirty="0" smtClean="0"/>
              <a:t>Contrast </a:t>
            </a:r>
            <a:r>
              <a:rPr lang="en-US" i="1" dirty="0" smtClean="0"/>
              <a:t>average</a:t>
            </a:r>
            <a:r>
              <a:rPr lang="en-US" dirty="0" smtClean="0"/>
              <a:t> and </a:t>
            </a:r>
            <a:r>
              <a:rPr lang="en-US" i="1" dirty="0" smtClean="0"/>
              <a:t>instantaneous</a:t>
            </a:r>
            <a:r>
              <a:rPr lang="en-US" dirty="0" smtClean="0"/>
              <a:t> speeds</a:t>
            </a:r>
          </a:p>
          <a:p>
            <a:r>
              <a:rPr lang="en-US" dirty="0" smtClean="0"/>
              <a:t>Calculate the distance traveled at constant speed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T</a:t>
            </a:r>
            <a:r>
              <a:rPr lang="en-US" dirty="0" smtClean="0"/>
              <a:t>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record your ideas about the questions on page 86 in your physical science notebook.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your answers with your physics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Let’s share with the class….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 You </a:t>
            </a:r>
            <a:r>
              <a:rPr lang="en-US" dirty="0"/>
              <a:t>T</a:t>
            </a:r>
            <a:r>
              <a:rPr lang="en-US" dirty="0" smtClean="0"/>
              <a:t>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carry out the activity with your physics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answer the questions/collect data where you see the pencil icon in your physical science notebook.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Materials: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read Page 90 in your text.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Individually complete Speed and Following Distance Summary (sheet found </a:t>
            </a:r>
            <a:r>
              <a:rPr lang="en-US" smtClean="0"/>
              <a:t>on wiki)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54685"/>
              </p:ext>
            </p:extLst>
          </p:nvPr>
        </p:nvGraphicFramePr>
        <p:xfrm>
          <a:off x="533400" y="3733800"/>
          <a:ext cx="77724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Sonic Ranger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You To Read Key Points </a:t>
            </a:r>
            <a:r>
              <a:rPr lang="en-US" dirty="0"/>
              <a:t>T</a:t>
            </a:r>
            <a:r>
              <a:rPr lang="en-US" dirty="0" smtClean="0"/>
              <a:t>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SPEED = the change in the distance per unit time</a:t>
            </a:r>
          </a:p>
          <a:p>
            <a:r>
              <a:rPr lang="en-US" dirty="0" smtClean="0"/>
              <a:t>Speed = distance traveled/time elapsed</a:t>
            </a:r>
          </a:p>
          <a:p>
            <a:r>
              <a:rPr lang="en-US" dirty="0" smtClean="0"/>
              <a:t>v = d/t</a:t>
            </a:r>
          </a:p>
          <a:p>
            <a:r>
              <a:rPr lang="en-US" dirty="0" smtClean="0">
                <a:hlinkClick r:id="rId3" action="ppaction://hlinkfile"/>
              </a:rPr>
              <a:t>Link to Sample Problems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You To Read Key Points </a:t>
            </a:r>
            <a:r>
              <a:rPr lang="en-US" dirty="0"/>
              <a:t>T</a:t>
            </a:r>
            <a:r>
              <a:rPr lang="en-US" dirty="0" smtClean="0"/>
              <a:t>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Add motion graphs here</a:t>
            </a:r>
          </a:p>
          <a:p>
            <a:r>
              <a:rPr lang="en-US" i="1" dirty="0" smtClean="0"/>
              <a:t>Use </a:t>
            </a:r>
            <a:r>
              <a:rPr lang="en-US" i="1" dirty="0" err="1" smtClean="0"/>
              <a:t>Socrative</a:t>
            </a:r>
            <a:r>
              <a:rPr lang="en-US" i="1" dirty="0" smtClean="0"/>
              <a:t> Student for feedback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16387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54864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791200" y="1066800"/>
            <a:ext cx="29718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lphaUcPeriod"/>
            </a:pPr>
            <a:r>
              <a:rPr lang="en-US" sz="2800" dirty="0"/>
              <a:t>No time is going by while distance is remaining the same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remaining the same over time</a:t>
            </a:r>
          </a:p>
          <a:p>
            <a:pPr marL="457200" indent="-457200">
              <a:buFontTx/>
              <a:buAutoNum type="alphaUcPeriod"/>
            </a:pPr>
            <a:r>
              <a:rPr lang="en-US" sz="2800" dirty="0"/>
              <a:t>Distance traveled is increasing over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Interpret The Graph Below:</a:t>
            </a:r>
          </a:p>
        </p:txBody>
      </p:sp>
      <p:pic>
        <p:nvPicPr>
          <p:cNvPr id="17411" name="Picture 3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0"/>
            <a:ext cx="5486400" cy="452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867400" y="1524000"/>
            <a:ext cx="2971800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The graph shows an object which is not moving (at rest).</a:t>
            </a:r>
            <a:br>
              <a:rPr lang="en-US" sz="2800" dirty="0">
                <a:latin typeface="Arial" charset="0"/>
                <a:cs typeface="Arial" charset="0"/>
              </a:rPr>
            </a:br>
            <a:endParaRPr lang="en-US" sz="2800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>
                <a:latin typeface="Arial" charset="0"/>
                <a:cs typeface="Arial" charset="0"/>
              </a:rPr>
              <a:t>The distance stays the same as time goes by because it is not moving.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502</Words>
  <Application>Microsoft Office PowerPoint</Application>
  <PresentationFormat>On-screen Show (4:3)</PresentationFormat>
  <Paragraphs>94</Paragraphs>
  <Slides>20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Safety</vt:lpstr>
      <vt:lpstr>Activity 2 Speed &amp; Following Distance</vt:lpstr>
      <vt:lpstr>Goals…</vt:lpstr>
      <vt:lpstr>What Do You Think?</vt:lpstr>
      <vt:lpstr>For You To Do</vt:lpstr>
      <vt:lpstr>For You To Read Key Points To Learn</vt:lpstr>
      <vt:lpstr>For You To Read Key Points To Learn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Interpret The Graph Below:</vt:lpstr>
      <vt:lpstr>Physics To Go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 Action</dc:title>
  <dc:creator>Dawn</dc:creator>
  <cp:lastModifiedBy>walkerd</cp:lastModifiedBy>
  <cp:revision>33</cp:revision>
  <dcterms:created xsi:type="dcterms:W3CDTF">2008-06-26T18:49:17Z</dcterms:created>
  <dcterms:modified xsi:type="dcterms:W3CDTF">2012-11-07T17:02:44Z</dcterms:modified>
</cp:coreProperties>
</file>